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74" y="102"/>
      </p:cViewPr>
      <p:guideLst>
        <p:guide orient="horz" pos="2153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2024/1/30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2024/1/30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2024/1/30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4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表格 11"/>
          <p:cNvGraphicFramePr/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83820582"/>
              </p:ext>
            </p:extLst>
          </p:nvPr>
        </p:nvGraphicFramePr>
        <p:xfrm>
          <a:off x="309880" y="268431"/>
          <a:ext cx="5180965" cy="46361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7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3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Specifications</a:t>
                      </a:r>
                      <a:endParaRPr lang="en-US" altLang="en-US" sz="1100" b="1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V7750</a:t>
                      </a:r>
                      <a:endParaRPr lang="en-US" altLang="en-US" sz="1100" b="1" kern="1200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Capacity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50Ah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Nominal Voltage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76.8 Volts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39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Full Charge Resting Voltage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84 Volts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Energy Storage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3840Wh (3.84KWh)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Run time @ 100 Amp load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0.5Hours @ 77°F (25℃)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Self Discharge Rate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≤</a:t>
                      </a:r>
                      <a:r>
                        <a:rPr lang="en-US" altLang="zh-CN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4%/Month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Charging</a:t>
                      </a:r>
                      <a:endParaRPr lang="en-US" altLang="en-US" sz="1100" b="1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Charging Temperate Range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32~131°F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23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Charge Method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CC/CV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Maximum Current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50Amps @ 77°F (25℃)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Recommended Current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25Amps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Charge Efficiency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99%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939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Discharging</a:t>
                      </a:r>
                      <a:endParaRPr lang="en-US" altLang="en-US" sz="1100" b="1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Discharging Temperate Range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-4~140°F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Discharge Current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50Amps Continuous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Discharge Current 3 seconds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200Amps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Discharge Cut-off Voltage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60Volts; Any cell (2.5 Volts)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4003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Recommended Low Voltage Disconnect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60Volts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Short Circuit Protection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400A for 900µS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Short Circuit Protection Release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charset="-122"/>
                          <a:ea typeface="等线" panose="02010600030101010101" charset="-122"/>
                          <a:cs typeface="+mn-cs"/>
                        </a:rPr>
                        <a:t>Disconnect the load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graphicFrame>
        <p:nvGraphicFramePr>
          <p:cNvPr id="13" name="表格 12"/>
          <p:cNvGraphicFramePr/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605452219"/>
              </p:ext>
            </p:extLst>
          </p:nvPr>
        </p:nvGraphicFramePr>
        <p:xfrm>
          <a:off x="5611495" y="196850"/>
          <a:ext cx="6313805" cy="5110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3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Battery Protection</a:t>
                      </a:r>
                      <a:endParaRPr lang="en-US" altLang="en-US" sz="1100" b="1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Voltage, per Cell, Open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3.65 Volts ± 0.03 Volts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Voltage, per Cell, Release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3.40Volts ± 0.05 Volts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Discharge, per Cell, Open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2.5 Volts ± 0.05 Volts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Discharge, per Cell, Release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2.7 Volts ± 0.05 Volts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Current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70Amps  32S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Current Release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Disconnect the charger or load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Temperature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140°F (60℃)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Temperature Release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122°F </a:t>
                      </a:r>
                      <a:r>
                        <a:rPr lang="en-US" altLang="zh-CN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(50℃)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Low Temperature Charge, Open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35.6°F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Low Temperature Charge, Release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41°F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MOSFET Over Temperature, Open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 err="1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194°F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MOSFET Over Temperature, Release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 err="1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158°F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Mechanical</a:t>
                      </a:r>
                      <a:endParaRPr lang="en-US" altLang="en-US" sz="1100" b="1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Length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 </a:t>
                      </a: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20.67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’’</a:t>
                      </a:r>
                      <a:r>
                        <a:rPr lang="zh-CN" alt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（</a:t>
                      </a:r>
                      <a:r>
                        <a:rPr lang="en-US" altLang="zh-CN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525mm</a:t>
                      </a:r>
                      <a:r>
                        <a:rPr lang="zh-CN" alt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）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Width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 </a:t>
                      </a: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12.44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’’ (316</a:t>
                      </a:r>
                      <a:r>
                        <a:rPr lang="en-US" altLang="zh-CN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mm)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Height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</a:t>
                      </a: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7.83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’’ (199</a:t>
                      </a:r>
                      <a:r>
                        <a:rPr lang="en-US" altLang="zh-CN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mm)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Weight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81.3 Pounds (36.86Kg)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Hardware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M8 Bolts, Washer, Lock Washer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Hardware Torque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88 in - lb. (9 N-m)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Miscellaneous </a:t>
                      </a:r>
                      <a:endParaRPr lang="en-US" altLang="en-US" sz="1100" b="1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Discharge Test 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100% DoD @ 1C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38851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Discharge Test Results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＞3000 cycles ~ 80% remaining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Capactiy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37581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Storage Method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50% SoC, test @ 90 Days, recharge if below 60V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26423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Storage Temperature Range(Recommended)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-4°F ~ 95°F (-20℃ - 35℃)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Lithium ion Chemistry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Lithium Iron Phosphate (LiFePo4)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Internal Impedance(50% SoC)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＜ 25mΩ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TY1OTY2ZDJhMjVmOTIwNWM1YmM3Zjk1OWZiOWM1MjM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2b179541-34c5-4a9e-81ff-fb27904ab8f0}"/>
  <p:tag name="TABLE_ENDDRAG_ORIGIN_RECT" val="407*397"/>
  <p:tag name="TABLE_ENDDRAG_RECT" val="33*14*407*397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ac5df857-95d6-4cc7-b793-13755399c626}"/>
  <p:tag name="TABLE_ENDDRAG_ORIGIN_RECT" val="497*508"/>
  <p:tag name="TABLE_ENDDRAG_RECT" val="431*14*497*50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355</Words>
  <Application>Microsoft Office PowerPoint</Application>
  <PresentationFormat>宽屏</PresentationFormat>
  <Paragraphs>96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Arial</vt:lpstr>
      <vt:lpstr>Calibri</vt:lpstr>
      <vt:lpstr>Wingdings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209</cp:revision>
  <dcterms:created xsi:type="dcterms:W3CDTF">2019-06-19T02:08:00Z</dcterms:created>
  <dcterms:modified xsi:type="dcterms:W3CDTF">2024-01-30T06:15:39Z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2052-12.1.0.16120</vt:lpwstr>
  </property>
  <property fmtid="{D5CDD505-2E9C-101B-9397-08002B2CF9AE}" pid="3" name="ICV">
    <vt:lpwstr>9EB133DE56B84AADB13951771B933666</vt:lpwstr>
  </property>
</Properties>
</file>